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88" r:id="rId4"/>
    <p:sldId id="289" r:id="rId5"/>
    <p:sldId id="290" r:id="rId6"/>
    <p:sldId id="291" r:id="rId7"/>
    <p:sldId id="287" r:id="rId8"/>
    <p:sldId id="258" r:id="rId9"/>
    <p:sldId id="286" r:id="rId10"/>
    <p:sldId id="259" r:id="rId11"/>
    <p:sldId id="260" r:id="rId12"/>
    <p:sldId id="262" r:id="rId13"/>
    <p:sldId id="261" r:id="rId14"/>
    <p:sldId id="264" r:id="rId15"/>
    <p:sldId id="263" r:id="rId16"/>
    <p:sldId id="265" r:id="rId17"/>
    <p:sldId id="266" r:id="rId18"/>
    <p:sldId id="267" r:id="rId19"/>
    <p:sldId id="268" r:id="rId20"/>
    <p:sldId id="271" r:id="rId21"/>
    <p:sldId id="270" r:id="rId22"/>
    <p:sldId id="273" r:id="rId23"/>
    <p:sldId id="274" r:id="rId24"/>
    <p:sldId id="276" r:id="rId25"/>
    <p:sldId id="277" r:id="rId26"/>
    <p:sldId id="278" r:id="rId27"/>
    <p:sldId id="279" r:id="rId28"/>
    <p:sldId id="283" r:id="rId29"/>
    <p:sldId id="294" r:id="rId30"/>
    <p:sldId id="292" r:id="rId31"/>
    <p:sldId id="293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8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6504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1" y="1828801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9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6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488025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34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1" y="651692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9" y="2900293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1" y="927101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80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5000818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10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66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5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3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6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6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60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6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6" y="4848210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3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2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3" y="4837560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4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1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8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10" y="1765598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9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1" y="927100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9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2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2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3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9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2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2" y="2489202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7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7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2" y="3086847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7" y="295732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6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101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4" y="6365500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4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7" y="295732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34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-533400"/>
            <a:ext cx="6883139" cy="25508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BUSMANAGEMENT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953002"/>
            <a:ext cx="8305800" cy="1931159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name :             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YUVEDHA.R                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JANANI.V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</a:t>
            </a:r>
            <a:endParaRPr lang="en-US" dirty="0"/>
          </a:p>
        </p:txBody>
      </p:sp>
      <p:pic>
        <p:nvPicPr>
          <p:cNvPr id="4" name="Content Placeholder 3" descr="html logo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76403" y="2565201"/>
            <a:ext cx="6346825" cy="33320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731"/>
            <a:ext cx="20574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stands for Hyper Text Markup Language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is the standard markup language for creating Web pages 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describes the structure of a Web page 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consists of a series of elements 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elements tell the browser how to display the content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elements label pieces of content such as "this is a heading", "this is a paragraph", "this is a link", etc.,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457203"/>
            <a:ext cx="1577575" cy="157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pic>
        <p:nvPicPr>
          <p:cNvPr id="4" name="Content Placeholder 3" descr="Vp9WvV7YKdH4k8sKRePcE8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436479" y="2482181"/>
            <a:ext cx="6271047" cy="353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215"/>
            <a:ext cx="1587768" cy="1587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(Cascading Style Sheets) allows you to create great-looking web pages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is the language we use to style an HTML document.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describes how HTML elements should be 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" y="469635"/>
            <a:ext cx="1653775" cy="165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pic>
        <p:nvPicPr>
          <p:cNvPr id="4" name="Content Placeholder 3" descr="what-is-bootstrap-in-programming-a-web-development-beginners-guide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847119" y="2465121"/>
            <a:ext cx="5309172" cy="353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7" y="100214"/>
            <a:ext cx="1653775" cy="165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</a:t>
            </a:r>
            <a:r>
              <a:rPr lang="en-US" b="1" dirty="0" smtClean="0">
                <a:solidFill>
                  <a:schemeClr val="bg1"/>
                </a:solidFill>
              </a:rPr>
              <a:t>BOOTSTRAPCSS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4382" y="2489200"/>
            <a:ext cx="7136618" cy="353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a powerful, feature-packed frontend toolkit.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 anything from prototype to production in minutes. 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an open source toolkit for developing with HTML, CSS, and JS.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1663968" cy="1663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pic>
        <p:nvPicPr>
          <p:cNvPr id="4" name="Content Placeholder 3" descr="javascript1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00202" y="2482181"/>
            <a:ext cx="6289667" cy="353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331460"/>
            <a:ext cx="1653775" cy="165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the world's most popular programming language. </a:t>
            </a: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the programming language of the Web. </a:t>
            </a: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easy to learn.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" y="138314"/>
            <a:ext cx="1577575" cy="157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9a_Angular-JS-development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00200" y="3085592"/>
            <a:ext cx="5609442" cy="28580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457203"/>
            <a:ext cx="1729975" cy="172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 is a platform and framework for building single-page client applications using HTML and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 is written in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implements core and optional functionality as a set of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libraries that you import into your applications.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" y="469635"/>
            <a:ext cx="1729975" cy="172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OVERVIEW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2381151"/>
            <a:ext cx="6345260" cy="365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learn about how to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Full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 web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that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basic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Purple Bus management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Angular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and Spring Boot.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some features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Create Bus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Update bus details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Delete bus details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View bus details.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320"/>
            <a:ext cx="1828800" cy="162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pic>
        <p:nvPicPr>
          <p:cNvPr id="4" name="Content Placeholder 3" descr="download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81000" y="2094430"/>
            <a:ext cx="8305800" cy="43063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2" y="319246"/>
            <a:ext cx="1455939" cy="1455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is an (ORM) object–relational mapping tool for the Java programming language.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provides a framework for mapping an object-oriented domain model to a relational database.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Hibernate handles object–relational impedance mismatch problems by replacing direct, persistent database accesses with high-level object handling functions.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 primary feature is mapping from Java data types to SQL data types.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5" y="469632"/>
            <a:ext cx="1587768" cy="1587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pic>
        <p:nvPicPr>
          <p:cNvPr id="4" name="Content Placeholder 3" descr="og-spring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752603" y="2660775"/>
            <a:ext cx="6346825" cy="31734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152403"/>
            <a:ext cx="1882375" cy="188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Spring is the most popular application development framework for enterprise Java.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 Millions of developers around the world use Spring Framework to create high performing, easily testable, and reusable code.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Spring framework is an open source Java platform.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 Spring is lightweight when it comes to size and transparency. 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" y="469635"/>
            <a:ext cx="1729975" cy="172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_J3G3akaMpUOLegw0p0qthA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28600" y="1600200"/>
            <a:ext cx="8153400" cy="426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" y="469635"/>
            <a:ext cx="1653775" cy="165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RESTAPI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rest API is the intermediary programming interface of applications that enabled us to communicate two applications with each other.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a more common approach to build web services because using rest to develop web services is too easy.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" y="469635"/>
            <a:ext cx="1653775" cy="165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pic>
        <p:nvPicPr>
          <p:cNvPr id="4" name="Content Placeholder 3" descr="image-blog-mysql-php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924051" y="2482181"/>
            <a:ext cx="5295900" cy="353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3" y="319404"/>
            <a:ext cx="1740168" cy="174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relational database management system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open-source and free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ideal for both small and large applications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very fast, reliable, scalable, and easy to use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developed, distributed, and supported by Oracle Corporation</a:t>
            </a:r>
          </a:p>
          <a:p>
            <a:pPr>
              <a:buFont typeface="Wingdings" pitchFamily="2" charset="2"/>
              <a:buChar char="v"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7" y="469635"/>
            <a:ext cx="1577575" cy="157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ounded Rectangle 1"/>
          <p:cNvSpPr/>
          <p:nvPr/>
        </p:nvSpPr>
        <p:spPr>
          <a:xfrm>
            <a:off x="251520" y="2055084"/>
            <a:ext cx="3960440" cy="1944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CC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</a:t>
            </a:r>
            <a:endParaRPr lang="en-IN" dirty="0"/>
          </a:p>
        </p:txBody>
      </p:sp>
      <p:sp>
        <p:nvSpPr>
          <p:cNvPr id="25" name="Rounded Rectangle 2"/>
          <p:cNvSpPr/>
          <p:nvPr/>
        </p:nvSpPr>
        <p:spPr>
          <a:xfrm>
            <a:off x="4905143" y="1977360"/>
            <a:ext cx="2808312" cy="20675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66CC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Can 3"/>
          <p:cNvSpPr/>
          <p:nvPr/>
        </p:nvSpPr>
        <p:spPr>
          <a:xfrm>
            <a:off x="8248111" y="2415124"/>
            <a:ext cx="751754" cy="1224136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DB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mysql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ounded Rectangle 4"/>
          <p:cNvSpPr/>
          <p:nvPr/>
        </p:nvSpPr>
        <p:spPr>
          <a:xfrm>
            <a:off x="412413" y="2597258"/>
            <a:ext cx="93610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Router</a:t>
            </a:r>
            <a:endParaRPr lang="en-IN" sz="1200" dirty="0"/>
          </a:p>
        </p:txBody>
      </p:sp>
      <p:sp>
        <p:nvSpPr>
          <p:cNvPr id="28" name="Rounded Rectangle 5"/>
          <p:cNvSpPr/>
          <p:nvPr/>
        </p:nvSpPr>
        <p:spPr>
          <a:xfrm>
            <a:off x="1480119" y="2535138"/>
            <a:ext cx="1008112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Component</a:t>
            </a:r>
            <a:endParaRPr lang="en-IN" sz="1200" dirty="0"/>
          </a:p>
        </p:txBody>
      </p:sp>
      <p:sp>
        <p:nvSpPr>
          <p:cNvPr id="29" name="Rounded Rectangle 6"/>
          <p:cNvSpPr/>
          <p:nvPr/>
        </p:nvSpPr>
        <p:spPr>
          <a:xfrm>
            <a:off x="4982728" y="2531871"/>
            <a:ext cx="1152128" cy="693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Spring</a:t>
            </a:r>
          </a:p>
          <a:p>
            <a:pPr algn="ctr"/>
            <a:r>
              <a:rPr lang="en-US" sz="1200" dirty="0" smtClean="0"/>
              <a:t>restController</a:t>
            </a:r>
            <a:endParaRPr lang="en-IN" sz="1200" dirty="0"/>
          </a:p>
        </p:txBody>
      </p:sp>
      <p:sp>
        <p:nvSpPr>
          <p:cNvPr id="30" name="Rounded Rectangle 7"/>
          <p:cNvSpPr/>
          <p:nvPr/>
        </p:nvSpPr>
        <p:spPr>
          <a:xfrm>
            <a:off x="6583785" y="2394971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Spring data JPA</a:t>
            </a:r>
            <a:endParaRPr lang="en-IN" sz="1200" dirty="0"/>
          </a:p>
        </p:txBody>
      </p:sp>
      <p:sp>
        <p:nvSpPr>
          <p:cNvPr id="31" name="Rounded Rectangle 8"/>
          <p:cNvSpPr/>
          <p:nvPr/>
        </p:nvSpPr>
        <p:spPr>
          <a:xfrm>
            <a:off x="2627784" y="2564138"/>
            <a:ext cx="757516" cy="576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  <a:endParaRPr lang="en-IN" sz="1200" dirty="0"/>
          </a:p>
        </p:txBody>
      </p:sp>
      <p:sp>
        <p:nvSpPr>
          <p:cNvPr id="32" name="TextBox 9"/>
          <p:cNvSpPr txBox="1"/>
          <p:nvPr/>
        </p:nvSpPr>
        <p:spPr>
          <a:xfrm>
            <a:off x="1592686" y="111094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10"/>
          <p:cNvSpPr/>
          <p:nvPr/>
        </p:nvSpPr>
        <p:spPr>
          <a:xfrm>
            <a:off x="3518658" y="2510555"/>
            <a:ext cx="576064" cy="600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HTTP</a:t>
            </a:r>
            <a:endParaRPr lang="en-IN" sz="1100" dirty="0"/>
          </a:p>
        </p:txBody>
      </p:sp>
      <p:sp>
        <p:nvSpPr>
          <p:cNvPr id="34" name="Rounded Rectangle 11"/>
          <p:cNvSpPr/>
          <p:nvPr/>
        </p:nvSpPr>
        <p:spPr>
          <a:xfrm>
            <a:off x="5548186" y="3544504"/>
            <a:ext cx="1510480" cy="311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IN" dirty="0"/>
          </a:p>
        </p:txBody>
      </p:sp>
      <p:sp>
        <p:nvSpPr>
          <p:cNvPr id="35" name="TextBox 12"/>
          <p:cNvSpPr txBox="1"/>
          <p:nvPr/>
        </p:nvSpPr>
        <p:spPr>
          <a:xfrm>
            <a:off x="5623654" y="111094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1600893" y="20457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5623654" y="2052111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ight Arrow 15"/>
          <p:cNvSpPr/>
          <p:nvPr/>
        </p:nvSpPr>
        <p:spPr>
          <a:xfrm>
            <a:off x="4222638" y="3118470"/>
            <a:ext cx="645339" cy="25664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Left Arrow 16"/>
          <p:cNvSpPr/>
          <p:nvPr/>
        </p:nvSpPr>
        <p:spPr>
          <a:xfrm>
            <a:off x="4211960" y="2514738"/>
            <a:ext cx="645339" cy="20883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Arrow 17"/>
          <p:cNvSpPr/>
          <p:nvPr/>
        </p:nvSpPr>
        <p:spPr>
          <a:xfrm>
            <a:off x="7676215" y="2728568"/>
            <a:ext cx="568119" cy="16442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Arrow 18"/>
          <p:cNvSpPr/>
          <p:nvPr/>
        </p:nvSpPr>
        <p:spPr>
          <a:xfrm>
            <a:off x="7713455" y="3289165"/>
            <a:ext cx="568119" cy="17190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19"/>
          <p:cNvSpPr/>
          <p:nvPr/>
        </p:nvSpPr>
        <p:spPr>
          <a:xfrm>
            <a:off x="-165832" y="10305"/>
            <a:ext cx="94622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US" sz="4000" b="1" cap="none" spc="0" dirty="0">
              <a:ln w="11430"/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3896860" y="1654194"/>
            <a:ext cx="146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origin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35668"/>
            <a:ext cx="6343672" cy="709865"/>
          </a:xfrm>
        </p:spPr>
        <p:txBody>
          <a:bodyPr/>
          <a:lstStyle/>
          <a:p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FLOW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686800" cy="472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What happened when the spring boot application run? If you click run spring boot application . The Tomcat server is Started and main application context is kicked off which in turn search for the classes annotated with @Configuration, initializes all the declared beans in those configuration classes, and based upon the scope of those beans, stores those beans in JVM, specifically in a space inside JVM which is known as IOC container.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After the creation of all the beans, automatically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configures the dispatcher servlet(Front controller).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Then it went to service interface where we have JPA Repository(where it as In Built Hibernate method such as Find all ,save , Find by id ) From JPA Repository it stores in Database and it get response in the form of JSON(Java Script Object Notation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).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2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6343672" cy="709865"/>
          </a:xfrm>
        </p:spPr>
        <p:txBody>
          <a:bodyPr/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 DETAILS LIST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465"/>
            <a:ext cx="9144000" cy="5516926"/>
          </a:xfrm>
        </p:spPr>
      </p:pic>
    </p:spTree>
    <p:extLst>
      <p:ext uri="{BB962C8B-B14F-4D97-AF65-F5344CB8AC3E}">
        <p14:creationId xmlns:p14="http://schemas.microsoft.com/office/powerpoint/2010/main" val="126075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64" y="457200"/>
            <a:ext cx="6343672" cy="709865"/>
          </a:xfrm>
        </p:spPr>
        <p:txBody>
          <a:bodyPr/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FLOW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8305800" cy="4800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Before Starting the Angular server we have to run Spring Boot Application.          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When the server is Started in Angular first it comes into index.html. In index.html there is an App root it went to app module and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Component .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 .component . html , app .component .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then it goes to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app.routing.module.ts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(path is given for all the sub components).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After that we have to create Subcomponent like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create.update,list,view,login,logout,feedback,homepage,etc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By Using these subcomponent there is service class in that we have to give base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connect backend Using @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crossorgin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annotation in service class. 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7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343672" cy="709865"/>
          </a:xfrm>
        </p:spPr>
        <p:txBody>
          <a:bodyPr/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1828800"/>
            <a:ext cx="8051018" cy="4800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building loosely coupled applications.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feature is dependency injection.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Involves writing lots of boiler plate code.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feature that enables project creation using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cURL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CLI, Spring IDEs, and the Spring CLI all support the Spring Boot feature. 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doesn't generate any application code but provides a basic project structure.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 you need to do is write the application code.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66440" y="2057401"/>
            <a:ext cx="7439360" cy="2095500"/>
          </a:xfrm>
        </p:spPr>
        <p:txBody>
          <a:bodyPr/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6343672" cy="709865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BUS DETAILS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8381999" cy="4724400"/>
          </a:xfrm>
        </p:spPr>
      </p:pic>
    </p:spTree>
    <p:extLst>
      <p:ext uri="{BB962C8B-B14F-4D97-AF65-F5344CB8AC3E}">
        <p14:creationId xmlns:p14="http://schemas.microsoft.com/office/powerpoint/2010/main" val="12805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862372"/>
            <a:ext cx="6343672" cy="709865"/>
          </a:xfrm>
        </p:spPr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BUS DETAILS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828800"/>
            <a:ext cx="7594600" cy="4495799"/>
          </a:xfrm>
        </p:spPr>
      </p:pic>
    </p:spTree>
    <p:extLst>
      <p:ext uri="{BB962C8B-B14F-4D97-AF65-F5344CB8AC3E}">
        <p14:creationId xmlns:p14="http://schemas.microsoft.com/office/powerpoint/2010/main" val="3982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224" y="609600"/>
            <a:ext cx="6343672" cy="709865"/>
          </a:xfrm>
        </p:spPr>
        <p:txBody>
          <a:bodyPr/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BUS DETAILS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7" y="2362200"/>
            <a:ext cx="6279686" cy="3606800"/>
          </a:xfrm>
        </p:spPr>
      </p:pic>
    </p:spTree>
    <p:extLst>
      <p:ext uri="{BB962C8B-B14F-4D97-AF65-F5344CB8AC3E}">
        <p14:creationId xmlns:p14="http://schemas.microsoft.com/office/powerpoint/2010/main" val="40090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953571"/>
            <a:ext cx="6343672" cy="709865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897263-C989-E8F4-F109-DBE04B5F3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1" t="38036" r="9283" b="38245"/>
          <a:stretch/>
        </p:blipFill>
        <p:spPr>
          <a:xfrm>
            <a:off x="3" y="2175314"/>
            <a:ext cx="10439399" cy="31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TECHNOLOGIES   USED  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HTML,CSS,BOOTSTRAPCSS,JAVASCRIPT,ANGULAR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HIBERNATE,SPRING,REST API</a:t>
            </a:r>
          </a:p>
          <a:p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1"/>
            <a:ext cx="1690963" cy="1690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</p:spPr>
      </p:pic>
      <p:sp>
        <p:nvSpPr>
          <p:cNvPr id="4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F04476EB-64EF-21FB-84A1-0C3C85314056}"/>
              </a:ext>
            </a:extLst>
          </p:cNvPr>
          <p:cNvSpPr txBox="1"/>
          <p:nvPr/>
        </p:nvSpPr>
        <p:spPr>
          <a:xfrm>
            <a:off x="1385614" y="574547"/>
            <a:ext cx="6425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dirty="0">
                <a:solidFill>
                  <a:schemeClr val="accent1"/>
                </a:solidFill>
              </a:rPr>
              <a:t>  </a:t>
            </a: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 </a:t>
            </a: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1EE2463A-8FB3-23D6-E38A-BB73A788CE2A}"/>
              </a:ext>
            </a:extLst>
          </p:cNvPr>
          <p:cNvSpPr/>
          <p:nvPr/>
        </p:nvSpPr>
        <p:spPr>
          <a:xfrm>
            <a:off x="1882069" y="1330769"/>
            <a:ext cx="5104660" cy="7723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STACK WEB DEVELOPMENT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4350A69F-7684-C52B-A451-7C54E52E322A}"/>
              </a:ext>
            </a:extLst>
          </p:cNvPr>
          <p:cNvSpPr/>
          <p:nvPr/>
        </p:nvSpPr>
        <p:spPr>
          <a:xfrm>
            <a:off x="585927" y="2964263"/>
            <a:ext cx="2024108" cy="6747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 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DF33FA67-003F-F1F7-AE20-C5188551EB35}"/>
              </a:ext>
            </a:extLst>
          </p:cNvPr>
          <p:cNvSpPr/>
          <p:nvPr/>
        </p:nvSpPr>
        <p:spPr>
          <a:xfrm>
            <a:off x="6480702" y="2950061"/>
            <a:ext cx="2139519" cy="67114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D96C2DB5-1E6F-A665-CCDE-D95B7C72C987}"/>
              </a:ext>
            </a:extLst>
          </p:cNvPr>
          <p:cNvCxnSpPr/>
          <p:nvPr/>
        </p:nvCxnSpPr>
        <p:spPr>
          <a:xfrm flipH="1">
            <a:off x="1695636" y="2147515"/>
            <a:ext cx="1669003" cy="736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F5E538C7-C3FE-50DC-9122-B42059CE5944}"/>
              </a:ext>
            </a:extLst>
          </p:cNvPr>
          <p:cNvCxnSpPr>
            <a:cxnSpLocks/>
          </p:cNvCxnSpPr>
          <p:nvPr/>
        </p:nvCxnSpPr>
        <p:spPr>
          <a:xfrm>
            <a:off x="4412203" y="2138636"/>
            <a:ext cx="22196" cy="79011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FC7AEAF-3DEF-CFD6-D28A-FFB8DE38F729}"/>
              </a:ext>
            </a:extLst>
          </p:cNvPr>
          <p:cNvCxnSpPr/>
          <p:nvPr/>
        </p:nvCxnSpPr>
        <p:spPr>
          <a:xfrm>
            <a:off x="5282217" y="2112007"/>
            <a:ext cx="1811045" cy="736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129621A0-A284-C433-36E8-82B51ED6066E}"/>
              </a:ext>
            </a:extLst>
          </p:cNvPr>
          <p:cNvSpPr/>
          <p:nvPr/>
        </p:nvSpPr>
        <p:spPr>
          <a:xfrm>
            <a:off x="443887" y="4455709"/>
            <a:ext cx="1917577" cy="172226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</p:txBody>
      </p:sp>
      <p:sp>
        <p:nvSpPr>
          <p:cNvPr id="13" name="Rectangle: Rounded Corners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383DA394-56D9-63F3-10A8-03EF27BA773E}"/>
              </a:ext>
            </a:extLst>
          </p:cNvPr>
          <p:cNvSpPr/>
          <p:nvPr/>
        </p:nvSpPr>
        <p:spPr>
          <a:xfrm>
            <a:off x="3400152" y="4402444"/>
            <a:ext cx="2183907" cy="18021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algn="ctr"/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</a:t>
            </a:r>
          </a:p>
          <a:p>
            <a:pPr algn="ctr"/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RESTAPI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2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F109E3-65E4-00A6-98D9-8BC05AE56276}"/>
              </a:ext>
            </a:extLst>
          </p:cNvPr>
          <p:cNvSpPr/>
          <p:nvPr/>
        </p:nvSpPr>
        <p:spPr>
          <a:xfrm>
            <a:off x="6667132" y="4420200"/>
            <a:ext cx="2032987" cy="18643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xmlns:lc="http://schemas.openxmlformats.org/drawingml/2006/lockedCanvas" id="{F9A4EEE7-8743-AF42-7B5C-325F528D3EA0}"/>
              </a:ext>
            </a:extLst>
          </p:cNvPr>
          <p:cNvCxnSpPr>
            <a:endCxn id="12" idx="0"/>
          </p:cNvCxnSpPr>
          <p:nvPr/>
        </p:nvCxnSpPr>
        <p:spPr>
          <a:xfrm flipH="1">
            <a:off x="1402676" y="3692228"/>
            <a:ext cx="17755" cy="763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7DB6B6F-82B8-430B-E893-1808FC568B7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474349" y="3630086"/>
            <a:ext cx="17757" cy="772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CA2A56D1-8787-059B-D869-0AFB5DA2C328}"/>
              </a:ext>
            </a:extLst>
          </p:cNvPr>
          <p:cNvCxnSpPr>
            <a:cxnSpLocks/>
          </p:cNvCxnSpPr>
          <p:nvPr/>
        </p:nvCxnSpPr>
        <p:spPr>
          <a:xfrm>
            <a:off x="7634797" y="3523553"/>
            <a:ext cx="0" cy="825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505200" y="2964263"/>
            <a:ext cx="2078856" cy="65694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6" y="469633"/>
            <a:ext cx="1455939" cy="14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624</TotalTime>
  <Words>894</Words>
  <Application>Microsoft Office PowerPoint</Application>
  <PresentationFormat>On-screen Show (4:3)</PresentationFormat>
  <Paragraphs>123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Century Gothic</vt:lpstr>
      <vt:lpstr>Gadugi</vt:lpstr>
      <vt:lpstr>Times New Roman</vt:lpstr>
      <vt:lpstr>Wingdings</vt:lpstr>
      <vt:lpstr>Wingdings 3</vt:lpstr>
      <vt:lpstr>Ion Boardroom</vt:lpstr>
      <vt:lpstr>BUSMANAGEMENT</vt:lpstr>
      <vt:lpstr>                     OVERVIEW</vt:lpstr>
      <vt:lpstr>BUS DETAILS LIST</vt:lpstr>
      <vt:lpstr>CREATE BUS DETAILS</vt:lpstr>
      <vt:lpstr>UPDATE BUS DETAILS</vt:lpstr>
      <vt:lpstr>VIEW BUS DETAILS</vt:lpstr>
      <vt:lpstr>DATA BASE</vt:lpstr>
      <vt:lpstr>             TECHNOLOGIES   USED  </vt:lpstr>
      <vt:lpstr>PowerPoint Presentation</vt:lpstr>
      <vt:lpstr>                  </vt:lpstr>
      <vt:lpstr>                          HTML</vt:lpstr>
      <vt:lpstr>PowerPoint Presentation</vt:lpstr>
      <vt:lpstr>                             css      </vt:lpstr>
      <vt:lpstr>PowerPoint Presentation</vt:lpstr>
      <vt:lpstr>                  BOOTSTRAPCSS</vt:lpstr>
      <vt:lpstr>PowerPoint Presentation</vt:lpstr>
      <vt:lpstr>                    JAVASCRIPT</vt:lpstr>
      <vt:lpstr>PowerPoint Presentation</vt:lpstr>
      <vt:lpstr>                      ANGULAR</vt:lpstr>
      <vt:lpstr>PowerPoint Presentation</vt:lpstr>
      <vt:lpstr>                     HIBERNATE</vt:lpstr>
      <vt:lpstr>                         </vt:lpstr>
      <vt:lpstr>                         SPRING</vt:lpstr>
      <vt:lpstr>PowerPoint Presentation</vt:lpstr>
      <vt:lpstr>                         RESTAPI</vt:lpstr>
      <vt:lpstr>PowerPoint Presentation</vt:lpstr>
      <vt:lpstr>                         MYSQL</vt:lpstr>
      <vt:lpstr>                       </vt:lpstr>
      <vt:lpstr>BACKEND FLOW</vt:lpstr>
      <vt:lpstr>FRONTEND FLOW</vt:lpstr>
      <vt:lpstr> FEATURES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BUSMANAGEMENT</dc:title>
  <dc:creator>user</dc:creator>
  <cp:lastModifiedBy>Microsoft account</cp:lastModifiedBy>
  <cp:revision>53</cp:revision>
  <dcterms:created xsi:type="dcterms:W3CDTF">2006-08-16T00:00:00Z</dcterms:created>
  <dcterms:modified xsi:type="dcterms:W3CDTF">2023-04-22T14:23:17Z</dcterms:modified>
</cp:coreProperties>
</file>